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イメージ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イメージ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4.xml"/><Relationship Id="rId3" Type="http://schemas.openxmlformats.org/officeDocument/2006/relationships/slide" Target="slide13.xml"/><Relationship Id="rId4" Type="http://schemas.openxmlformats.org/officeDocument/2006/relationships/slide" Target="slide17.xml"/><Relationship Id="rId5" Type="http://schemas.openxmlformats.org/officeDocument/2006/relationships/slide" Target="slide19.xml"/><Relationship Id="rId6" Type="http://schemas.openxmlformats.org/officeDocument/2006/relationships/slide" Target="slide2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developer.android.com/studio?hl=ja#downloads" TargetMode="External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droidアプリ開発の環境構築"/>
          <p:cNvSpPr txBox="1"/>
          <p:nvPr>
            <p:ph type="ctrTitle"/>
          </p:nvPr>
        </p:nvSpPr>
        <p:spPr>
          <a:xfrm>
            <a:off x="1206496" y="260039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Androidアプリ開発の環境構築</a:t>
            </a:r>
          </a:p>
        </p:txBody>
      </p:sp>
      <p:sp>
        <p:nvSpPr>
          <p:cNvPr id="152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Android Studio 4.2.1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Studio 4.2.1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スクリーンショット 2021-06-30 12.32.36.png" descr="スクリーンショット 2021-06-30 12.3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882" y="932376"/>
            <a:ext cx="7534879" cy="5677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スクリーンショット 2021-06-30 12.32.57.png" descr="スクリーンショット 2021-06-30 12.3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57449" y="934760"/>
            <a:ext cx="7534878" cy="5672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スクリーンショット 2021-06-30 12.33.27.png" descr="スクリーンショット 2021-06-30 12.33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882" y="7660596"/>
            <a:ext cx="7534879" cy="5601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「Next」ボタンをクリックする"/>
          <p:cNvSpPr txBox="1"/>
          <p:nvPr/>
        </p:nvSpPr>
        <p:spPr>
          <a:xfrm>
            <a:off x="979047" y="369676"/>
            <a:ext cx="447611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「Next」ボタンをクリックする</a:t>
            </a:r>
          </a:p>
        </p:txBody>
      </p:sp>
      <p:sp>
        <p:nvSpPr>
          <p:cNvPr id="220" name="「Standard」を選択して、「Next」ボタンをクリックする"/>
          <p:cNvSpPr txBox="1"/>
          <p:nvPr/>
        </p:nvSpPr>
        <p:spPr>
          <a:xfrm>
            <a:off x="13872664" y="369676"/>
            <a:ext cx="87044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「Standard」を選択して、「Next」ボタンをクリックする</a:t>
            </a:r>
          </a:p>
        </p:txBody>
      </p:sp>
      <p:sp>
        <p:nvSpPr>
          <p:cNvPr id="221" name="線"/>
          <p:cNvSpPr/>
          <p:nvPr/>
        </p:nvSpPr>
        <p:spPr>
          <a:xfrm>
            <a:off x="8579815" y="10841940"/>
            <a:ext cx="56254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2" name="線"/>
          <p:cNvSpPr/>
          <p:nvPr/>
        </p:nvSpPr>
        <p:spPr>
          <a:xfrm flipH="1">
            <a:off x="8628235" y="5387410"/>
            <a:ext cx="5534089" cy="41768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3" name="好きなUIテーマを選択して、「Next」ボタンをクリックする"/>
          <p:cNvSpPr txBox="1"/>
          <p:nvPr/>
        </p:nvSpPr>
        <p:spPr>
          <a:xfrm>
            <a:off x="767166" y="7135622"/>
            <a:ext cx="870444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好きなUIテーマを選択して、「Next」ボタンをクリックする</a:t>
            </a:r>
          </a:p>
        </p:txBody>
      </p:sp>
      <p:pic>
        <p:nvPicPr>
          <p:cNvPr id="224" name="スクリーンショット 2021-06-30 12.34.01.png" descr="スクリーンショット 2021-06-30 12.34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44291" y="7593910"/>
            <a:ext cx="7561192" cy="573477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線"/>
          <p:cNvSpPr/>
          <p:nvPr/>
        </p:nvSpPr>
        <p:spPr>
          <a:xfrm>
            <a:off x="8506817" y="3835704"/>
            <a:ext cx="55171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「Finish」ボタンをクリックする"/>
          <p:cNvSpPr txBox="1"/>
          <p:nvPr/>
        </p:nvSpPr>
        <p:spPr>
          <a:xfrm>
            <a:off x="14749947" y="6994368"/>
            <a:ext cx="543067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「Finish」ボタンをクリックする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スクリーンショット 2021-06-30 12.34.32.png" descr="スクリーンショット 2021-06-30 12.3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73" y="1340250"/>
            <a:ext cx="6843363" cy="5175508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進捗状況が表示されるので、しばらく待ちましょう"/>
          <p:cNvSpPr txBox="1"/>
          <p:nvPr/>
        </p:nvSpPr>
        <p:spPr>
          <a:xfrm>
            <a:off x="695908" y="506585"/>
            <a:ext cx="764143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進捗状況が表示されるので、しばらく待ちましょう</a:t>
            </a:r>
          </a:p>
        </p:txBody>
      </p:sp>
      <p:sp>
        <p:nvSpPr>
          <p:cNvPr id="231" name="線"/>
          <p:cNvSpPr/>
          <p:nvPr/>
        </p:nvSpPr>
        <p:spPr>
          <a:xfrm>
            <a:off x="7849878" y="3782733"/>
            <a:ext cx="22619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2" name="以下のようなポップアップが表示されたら、PCのパスワードを入力し、「OK」ボタンをクリックする"/>
          <p:cNvSpPr txBox="1"/>
          <p:nvPr/>
        </p:nvSpPr>
        <p:spPr>
          <a:xfrm>
            <a:off x="9439412" y="422641"/>
            <a:ext cx="76414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以下のようなポップアップが表示されたら、PCのパスワードを入力し、「OK」ボタンをクリックする</a:t>
            </a:r>
          </a:p>
        </p:txBody>
      </p:sp>
      <p:pic>
        <p:nvPicPr>
          <p:cNvPr id="233" name="スクリーンショット 2021-06-30 12.36.30.png" descr="スクリーンショット 2021-06-30 12.36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8464" y="2981924"/>
            <a:ext cx="5664201" cy="266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スクリーンショット 2021-06-30 12.37.07.png" descr="スクリーンショット 2021-06-30 12.37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04863" y="2610383"/>
            <a:ext cx="3302001" cy="397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線"/>
          <p:cNvSpPr/>
          <p:nvPr/>
        </p:nvSpPr>
        <p:spPr>
          <a:xfrm>
            <a:off x="15909307" y="4192242"/>
            <a:ext cx="3302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「”セキュリティ”環境設定を開く」…"/>
          <p:cNvSpPr txBox="1"/>
          <p:nvPr/>
        </p:nvSpPr>
        <p:spPr>
          <a:xfrm>
            <a:off x="18019115" y="422641"/>
            <a:ext cx="59512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「”セキュリティ”環境設定を開く」</a:t>
            </a:r>
          </a:p>
          <a:p>
            <a:pPr/>
            <a:r>
              <a:t>ボタンをクリックする</a:t>
            </a:r>
          </a:p>
        </p:txBody>
      </p:sp>
      <p:pic>
        <p:nvPicPr>
          <p:cNvPr id="237" name="スクリーンショット 2021-06-30 12.37.55.png" descr="スクリーンショット 2021-06-30 12.37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9868" y="7832280"/>
            <a:ext cx="6176082" cy="550537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線"/>
          <p:cNvSpPr/>
          <p:nvPr/>
        </p:nvSpPr>
        <p:spPr>
          <a:xfrm flipH="1">
            <a:off x="7965950" y="5686078"/>
            <a:ext cx="11552935" cy="30241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鍵アイコンをクリックする"/>
          <p:cNvSpPr txBox="1"/>
          <p:nvPr/>
        </p:nvSpPr>
        <p:spPr>
          <a:xfrm>
            <a:off x="540839" y="7131276"/>
            <a:ext cx="76414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鍵アイコンをクリックする</a:t>
            </a:r>
          </a:p>
        </p:txBody>
      </p:sp>
      <p:pic>
        <p:nvPicPr>
          <p:cNvPr id="240" name="スクリーンショット 2021-06-30 12.38.32.png" descr="スクリーンショット 2021-06-30 12.38.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24309" y="9387619"/>
            <a:ext cx="5689601" cy="299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線"/>
          <p:cNvSpPr/>
          <p:nvPr/>
        </p:nvSpPr>
        <p:spPr>
          <a:xfrm>
            <a:off x="7293303" y="10886219"/>
            <a:ext cx="56896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" name="PCのパスワードを入力し、「ロックを解除」ボタンをクリックする"/>
          <p:cNvSpPr txBox="1"/>
          <p:nvPr/>
        </p:nvSpPr>
        <p:spPr>
          <a:xfrm>
            <a:off x="12038360" y="8300026"/>
            <a:ext cx="9536993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PCのパスワードを入力し、「ロックを解除」ボタンをクリックする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スクリーンショット 2021-06-30 12.38.51.png" descr="スクリーンショット 2021-06-30 12.3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006" y="1313295"/>
            <a:ext cx="7641431" cy="667054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「許可」ボタンをクリックする"/>
          <p:cNvSpPr txBox="1"/>
          <p:nvPr/>
        </p:nvSpPr>
        <p:spPr>
          <a:xfrm>
            <a:off x="695908" y="506585"/>
            <a:ext cx="764143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「許可」ボタンをクリックする</a:t>
            </a:r>
          </a:p>
        </p:txBody>
      </p:sp>
      <p:pic>
        <p:nvPicPr>
          <p:cNvPr id="247" name="スクリーンショット 2021-06-30 12.39.07.png" descr="スクリーンショット 2021-06-30 12.39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0549" y="3438214"/>
            <a:ext cx="34798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「あとで行う」ボタンをクリックする"/>
          <p:cNvSpPr txBox="1"/>
          <p:nvPr/>
        </p:nvSpPr>
        <p:spPr>
          <a:xfrm>
            <a:off x="9394517" y="506585"/>
            <a:ext cx="559496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「あとで行う」ボタンをクリックする</a:t>
            </a:r>
          </a:p>
        </p:txBody>
      </p:sp>
      <p:sp>
        <p:nvSpPr>
          <p:cNvPr id="249" name="線"/>
          <p:cNvSpPr/>
          <p:nvPr/>
        </p:nvSpPr>
        <p:spPr>
          <a:xfrm>
            <a:off x="8303394" y="4648568"/>
            <a:ext cx="22619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0" name="スクリーンショット 2021-06-30 12.39.40.png" descr="スクリーンショット 2021-06-30 12.39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3047" y="2333126"/>
            <a:ext cx="7382971" cy="552109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線"/>
          <p:cNvSpPr/>
          <p:nvPr/>
        </p:nvSpPr>
        <p:spPr>
          <a:xfrm>
            <a:off x="14327756" y="4809814"/>
            <a:ext cx="22078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「Finish」ボタンをクリックする"/>
          <p:cNvSpPr txBox="1"/>
          <p:nvPr/>
        </p:nvSpPr>
        <p:spPr>
          <a:xfrm>
            <a:off x="16902047" y="506585"/>
            <a:ext cx="559496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「Finish」ボタンをクリックする</a:t>
            </a:r>
          </a:p>
        </p:txBody>
      </p:sp>
      <p:sp>
        <p:nvSpPr>
          <p:cNvPr id="253" name="線"/>
          <p:cNvSpPr/>
          <p:nvPr/>
        </p:nvSpPr>
        <p:spPr>
          <a:xfrm flipH="1">
            <a:off x="8002450" y="6748815"/>
            <a:ext cx="8374443" cy="33108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ここまでできたら一度 パソコンを再起動する"/>
          <p:cNvSpPr txBox="1"/>
          <p:nvPr/>
        </p:nvSpPr>
        <p:spPr>
          <a:xfrm>
            <a:off x="1155610" y="9921046"/>
            <a:ext cx="6521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ここまでできたら一度　パソコンを再起動する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テンプレートプロジェクトの作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テンプレートプロジェクトの作成</a:t>
            </a:r>
          </a:p>
        </p:txBody>
      </p:sp>
      <p:sp>
        <p:nvSpPr>
          <p:cNvPr id="257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スライド番号"/>
          <p:cNvSpPr txBox="1"/>
          <p:nvPr>
            <p:ph type="sldNum" sz="quarter" idx="4294967295"/>
          </p:nvPr>
        </p:nvSpPr>
        <p:spPr>
          <a:xfrm>
            <a:off x="11977954" y="13125399"/>
            <a:ext cx="415595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0" name="スクリーンショット 2021-06-30 12.56.54.png" descr="スクリーンショット 2021-06-30 12.56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857" y="7593722"/>
            <a:ext cx="7736747" cy="5891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スクリーンショット 2021-06-30 12.57.43.png" descr="スクリーンショット 2021-06-30 12.57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4560" y="8593697"/>
            <a:ext cx="65024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スクリーンショット 2021-06-30 12.55.38.png" descr="スクリーンショット 2021-06-30 12.55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592" y="938989"/>
            <a:ext cx="7849277" cy="577256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「Create New Project」をクリックする"/>
          <p:cNvSpPr txBox="1"/>
          <p:nvPr/>
        </p:nvSpPr>
        <p:spPr>
          <a:xfrm>
            <a:off x="762515" y="312360"/>
            <a:ext cx="76414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「Create New Project」をクリックする</a:t>
            </a:r>
          </a:p>
        </p:txBody>
      </p:sp>
      <p:pic>
        <p:nvPicPr>
          <p:cNvPr id="264" name="スクリーンショット 2021-06-30 12.56.01.png" descr="スクリーンショット 2021-06-30 12.5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48386" y="879589"/>
            <a:ext cx="7840711" cy="5891363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線"/>
          <p:cNvSpPr/>
          <p:nvPr/>
        </p:nvSpPr>
        <p:spPr>
          <a:xfrm>
            <a:off x="8503704" y="4378428"/>
            <a:ext cx="36311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「Phone and Tablet」を選択し、「Empty Activity」クリックする"/>
          <p:cNvSpPr txBox="1"/>
          <p:nvPr/>
        </p:nvSpPr>
        <p:spPr>
          <a:xfrm>
            <a:off x="11977967" y="312360"/>
            <a:ext cx="955558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「Phone and Tablet」を選択し、「Empty Activity」クリックする</a:t>
            </a:r>
          </a:p>
        </p:txBody>
      </p:sp>
      <p:sp>
        <p:nvSpPr>
          <p:cNvPr id="267" name="「minimum SDK」「API 26」に選択して「finish」ボタンをクリックする…"/>
          <p:cNvSpPr txBox="1"/>
          <p:nvPr/>
        </p:nvSpPr>
        <p:spPr>
          <a:xfrm>
            <a:off x="439538" y="6720837"/>
            <a:ext cx="10557668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「minimum SDK」「API 26」に選択して「finish」ボタンをクリックする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Javaで開発したい場合は、「Language」を「Java」にする</a:t>
            </a:r>
          </a:p>
        </p:txBody>
      </p:sp>
      <p:sp>
        <p:nvSpPr>
          <p:cNvPr id="268" name="線"/>
          <p:cNvSpPr/>
          <p:nvPr/>
        </p:nvSpPr>
        <p:spPr>
          <a:xfrm>
            <a:off x="8503704" y="10539403"/>
            <a:ext cx="49487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Newsは邪魔なので、「-」アイコンをクリックして閉じる"/>
          <p:cNvSpPr txBox="1"/>
          <p:nvPr/>
        </p:nvSpPr>
        <p:spPr>
          <a:xfrm>
            <a:off x="12935045" y="7237217"/>
            <a:ext cx="81412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Newsは邪魔なので、「-」アイコンをクリックして閉じる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スクリーンショット 2021-06-30 12.58.59.png" descr="スクリーンショット 2021-06-30 12.5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555" y="1479384"/>
            <a:ext cx="18948401" cy="207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プロジェクト作成時の初回はgradle syncの処理に時間がかかるので、処理が終わるまでゆっくり待ちます。"/>
          <p:cNvSpPr txBox="1"/>
          <p:nvPr/>
        </p:nvSpPr>
        <p:spPr>
          <a:xfrm>
            <a:off x="762515" y="400644"/>
            <a:ext cx="1544517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プロジェクト作成時の初回はgradle syncの処理に時間がかかるので、処理が終わるまでゆっくり待ちます。</a:t>
            </a:r>
          </a:p>
        </p:txBody>
      </p:sp>
      <p:pic>
        <p:nvPicPr>
          <p:cNvPr id="274" name="スクリーンショット 2021-06-30 13.01.53.png" descr="スクリーンショット 2021-06-30 13.01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071" y="5999062"/>
            <a:ext cx="11658601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Android Studioの画面下に、「BUILD SUCCESSFUL」と表示されたらGradle Syncの処理完了です！"/>
          <p:cNvSpPr txBox="1"/>
          <p:nvPr/>
        </p:nvSpPr>
        <p:spPr>
          <a:xfrm>
            <a:off x="624664" y="4906523"/>
            <a:ext cx="15445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Android Studioの画面下に、「BUILD SUCCESSFUL」と表示されたらGradle Syncの処理完了です！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スクリーンショット 2021-06-30 13.02.49.png" descr="スクリーンショット 2021-06-30 13.0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197" y="3300335"/>
            <a:ext cx="39497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スクリーンショット 2021-06-30 13.04.06.png" descr="スクリーンショット 2021-06-30 13.04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433" y="4914900"/>
            <a:ext cx="15557501" cy="3886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etup wizardの段階でエミュレータや最新のビルドツールをあらかじめdownloadしている。…"/>
          <p:cNvSpPr txBox="1"/>
          <p:nvPr/>
        </p:nvSpPr>
        <p:spPr>
          <a:xfrm>
            <a:off x="762515" y="1002850"/>
            <a:ext cx="1781009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Setup wizardの段階でエミュレータや最新のビルドツールをあらかじめdownloadしている。</a:t>
            </a:r>
          </a:p>
          <a:p>
            <a:pPr/>
            <a:r>
              <a:t>エミュレータの一覧は以下から確認が可能です。</a:t>
            </a:r>
          </a:p>
          <a:p>
            <a:pPr/>
            <a:r>
              <a:t>Pixcel 3a (OS:11)のエミュレータが作成されていることが確認できます。</a:t>
            </a:r>
          </a:p>
        </p:txBody>
      </p:sp>
      <p:sp>
        <p:nvSpPr>
          <p:cNvPr id="280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アプリ実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アプリ実行</a:t>
            </a:r>
          </a:p>
        </p:txBody>
      </p:sp>
      <p:sp>
        <p:nvSpPr>
          <p:cNvPr id="283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ndroid Studio上部のバーから以下の…"/>
          <p:cNvSpPr txBox="1"/>
          <p:nvPr/>
        </p:nvSpPr>
        <p:spPr>
          <a:xfrm>
            <a:off x="848070" y="465325"/>
            <a:ext cx="7346346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Android Studio上部のバーから以下の</a:t>
            </a:r>
          </a:p>
          <a:p>
            <a:pPr/>
            <a:r>
              <a:t>「Run」アイコンをクリックしてアプリ実行する</a:t>
            </a:r>
          </a:p>
        </p:txBody>
      </p:sp>
      <p:sp>
        <p:nvSpPr>
          <p:cNvPr id="286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7" name="スクリーンショット 2021-06-30 13.04.29.png" descr="スクリーンショット 2021-06-30 13.04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0785" y="2876439"/>
            <a:ext cx="5918201" cy="217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スクリーンショット 2021-06-30 13.05.07.png" descr="スクリーンショット 2021-06-30 13.05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59264" y="1974090"/>
            <a:ext cx="3416301" cy="3365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エミュレーター起動時に、…"/>
          <p:cNvSpPr txBox="1"/>
          <p:nvPr/>
        </p:nvSpPr>
        <p:spPr>
          <a:xfrm>
            <a:off x="17055349" y="236725"/>
            <a:ext cx="6352208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エミュレーター起動時に、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以下のようなポップアップが表示されたら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6"/>
              </a:defRPr>
            </a:pPr>
            <a:r>
              <a:t>「OK」ボタンをクリックする</a:t>
            </a:r>
          </a:p>
        </p:txBody>
      </p:sp>
      <p:pic>
        <p:nvPicPr>
          <p:cNvPr id="290" name="Screenshot_1625025989.png" descr="Screenshot_162502598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52215" y="4864067"/>
            <a:ext cx="3666659" cy="753702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線"/>
          <p:cNvSpPr/>
          <p:nvPr/>
        </p:nvSpPr>
        <p:spPr>
          <a:xfrm>
            <a:off x="4913671" y="4173943"/>
            <a:ext cx="5910918" cy="4213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エミュレータが立ち上がり、…"/>
          <p:cNvSpPr txBox="1"/>
          <p:nvPr/>
        </p:nvSpPr>
        <p:spPr>
          <a:xfrm>
            <a:off x="9132499" y="3788200"/>
            <a:ext cx="734634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エミュレータが立ち上がり、</a:t>
            </a:r>
          </a:p>
          <a:p>
            <a:pPr/>
            <a:r>
              <a:t>アプリがインストールされた！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新規エミュレータの作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新規エミュレータの作成</a:t>
            </a:r>
          </a:p>
        </p:txBody>
      </p:sp>
      <p:sp>
        <p:nvSpPr>
          <p:cNvPr id="295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例としてピクセル 4 OS: 8.0 のエミュレータを作成します！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例としてピクセル 4 OS: 8.0 のエミュレータを作成します！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目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目次</a:t>
            </a:r>
          </a:p>
        </p:txBody>
      </p:sp>
      <p:sp>
        <p:nvSpPr>
          <p:cNvPr id="156" name="Android Studioのダウンロード (現在最新のver 4.2.1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rPr u="sng">
                <a:hlinkClick r:id="rId2" invalidUrl="" action="ppaction://hlinksldjump" tgtFrame="" tooltip="" history="1" highlightClick="0" endSnd="0"/>
              </a:rPr>
              <a:t>Android Studioのダウンロード (現在最新のver 4.2.1)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SDKのセットアップ (setup wizardで行う)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エミュレータの作成 (setup wizardで行う)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rPr u="sng">
                <a:hlinkClick r:id="rId3" invalidUrl="" action="ppaction://hlinksldjump" tgtFrame="" tooltip="" history="1" highlightClick="0" endSnd="0"/>
              </a:rPr>
              <a:t>テンプレートプロジェクトの作成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rPr u="sng">
                <a:hlinkClick r:id="rId4" invalidUrl="" action="ppaction://hlinksldjump" tgtFrame="" tooltip="" history="1" highlightClick="0" endSnd="0"/>
              </a:rPr>
              <a:t>アプリ実行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rPr u="sng">
                <a:hlinkClick r:id="rId5" invalidUrl="" action="ppaction://hlinksldjump" tgtFrame="" tooltip="" history="1" highlightClick="0" endSnd="0"/>
              </a:rPr>
              <a:t>新規エミュレータの作成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作成したエミュレータをターゲットにアプリ実行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rPr u="sng">
                <a:hlinkClick r:id="rId6" invalidUrl="" action="ppaction://hlinksldjump" tgtFrame="" tooltip="" history="1" highlightClick="0" endSnd="0"/>
              </a:rPr>
              <a:t>エミュレーターの設定</a:t>
            </a:r>
          </a:p>
        </p:txBody>
      </p:sp>
      <p:sp>
        <p:nvSpPr>
          <p:cNvPr id="157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この資料では、Androidアプリ開発をするために必要な環境構築手順をまとめています。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2194505">
              <a:lnSpc>
                <a:spcPct val="90000"/>
              </a:lnSpc>
              <a:spcBef>
                <a:spcPts val="4000"/>
              </a:spcBef>
              <a:defRPr sz="4319">
                <a:solidFill>
                  <a:srgbClr val="000000"/>
                </a:solidFill>
              </a:defRPr>
            </a:lvl1pPr>
          </a:lstStyle>
          <a:p>
            <a:pPr/>
            <a:r>
              <a:t>この資料では、Androidアプリ開発をするために必要な環境構築手順をまとめています。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ndroid Studio上部のバーから「AVD Manager」のアイコンをクリックする"/>
          <p:cNvSpPr txBox="1"/>
          <p:nvPr/>
        </p:nvSpPr>
        <p:spPr>
          <a:xfrm>
            <a:off x="600876" y="465325"/>
            <a:ext cx="734634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Android Studio上部のバーから「AVD Manager」のアイコンをクリックする</a:t>
            </a:r>
          </a:p>
        </p:txBody>
      </p:sp>
      <p:sp>
        <p:nvSpPr>
          <p:cNvPr id="299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線"/>
          <p:cNvSpPr/>
          <p:nvPr/>
        </p:nvSpPr>
        <p:spPr>
          <a:xfrm>
            <a:off x="5436090" y="2452166"/>
            <a:ext cx="62039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1" name="スクリーンショット 2021-06-30 13.02.49.png" descr="スクリーンショット 2021-06-30 13.0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510" y="1817166"/>
            <a:ext cx="39497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スクリーンショット 2021-06-30 15.46.00.png" descr="スクリーンショット 2021-06-30 15.46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8950" y="1278382"/>
            <a:ext cx="6629401" cy="402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「Create Virtual Device…」のボタンをクリックする"/>
          <p:cNvSpPr txBox="1"/>
          <p:nvPr/>
        </p:nvSpPr>
        <p:spPr>
          <a:xfrm>
            <a:off x="11520478" y="520759"/>
            <a:ext cx="805045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「Create Virtual Device…」のボタンをクリックする</a:t>
            </a:r>
          </a:p>
        </p:txBody>
      </p:sp>
      <p:pic>
        <p:nvPicPr>
          <p:cNvPr id="304" name="スクリーンショット 2021-06-30 15.48.17.png" descr="スクリーンショット 2021-06-30 15.48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498" y="7477995"/>
            <a:ext cx="9197149" cy="5358262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「Phone」を選択し、「Pixel 4」を選択する…"/>
          <p:cNvSpPr txBox="1"/>
          <p:nvPr/>
        </p:nvSpPr>
        <p:spPr>
          <a:xfrm>
            <a:off x="523712" y="6192923"/>
            <a:ext cx="805045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「Phone」を選択し、「Pixel 4」を選択する</a:t>
            </a:r>
          </a:p>
          <a:p>
            <a:pPr/>
            <a:r>
              <a:t>「Next」ボタンをクリックする</a:t>
            </a:r>
          </a:p>
        </p:txBody>
      </p:sp>
      <p:sp>
        <p:nvSpPr>
          <p:cNvPr id="306" name="線"/>
          <p:cNvSpPr/>
          <p:nvPr/>
        </p:nvSpPr>
        <p:spPr>
          <a:xfrm flipH="1">
            <a:off x="9012615" y="5010995"/>
            <a:ext cx="2704115" cy="23445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7" name="スクリーンショット 2021-06-30 15.50.05.png" descr="スクリーンショット 2021-06-30 15.50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05066" y="7434161"/>
            <a:ext cx="9317572" cy="544592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「Recommend」タブを選択し、「API Level 26」の方のOreoの横の「Download」テキストをクリックする"/>
          <p:cNvSpPr txBox="1"/>
          <p:nvPr/>
        </p:nvSpPr>
        <p:spPr>
          <a:xfrm>
            <a:off x="12163500" y="6192923"/>
            <a:ext cx="93175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</a:t>
            </a:r>
            <a:r>
              <a:rPr>
                <a:latin typeface="+mn-lt"/>
                <a:ea typeface="+mn-ea"/>
                <a:cs typeface="+mn-cs"/>
                <a:sym typeface="ヒラギノ角ゴ ProN W6"/>
              </a:rPr>
              <a:t>Recommend」タブを選択し、</a:t>
            </a:r>
            <a:r>
              <a:t>「API Level 26」の方のOreoの横の「Download」テキストをクリックする</a:t>
            </a:r>
          </a:p>
        </p:txBody>
      </p:sp>
      <p:sp>
        <p:nvSpPr>
          <p:cNvPr id="309" name="線"/>
          <p:cNvSpPr/>
          <p:nvPr/>
        </p:nvSpPr>
        <p:spPr>
          <a:xfrm>
            <a:off x="10214790" y="10861399"/>
            <a:ext cx="19441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「Accept」にチェックを入れて、「Next」ボタンをクリックする"/>
          <p:cNvSpPr txBox="1"/>
          <p:nvPr/>
        </p:nvSpPr>
        <p:spPr>
          <a:xfrm>
            <a:off x="848070" y="340789"/>
            <a:ext cx="92500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「Accept」にチェックを入れて、「Next」ボタンをクリックする</a:t>
            </a:r>
          </a:p>
        </p:txBody>
      </p:sp>
      <p:sp>
        <p:nvSpPr>
          <p:cNvPr id="312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線"/>
          <p:cNvSpPr/>
          <p:nvPr/>
        </p:nvSpPr>
        <p:spPr>
          <a:xfrm>
            <a:off x="10104762" y="3679553"/>
            <a:ext cx="31898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14" name="スクリーンショット 2021-06-30 15.50.37.png" descr="スクリーンショット 2021-06-30 15.5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121" y="938379"/>
            <a:ext cx="8330114" cy="629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スクリーンショット 2021-06-30 15.50.56.png" descr="スクリーンショット 2021-06-30 15.50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3335" y="943801"/>
            <a:ext cx="8331291" cy="628549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進捗状況が表示されるので、しばらく待ちましょう"/>
          <p:cNvSpPr txBox="1"/>
          <p:nvPr/>
        </p:nvSpPr>
        <p:spPr>
          <a:xfrm>
            <a:off x="13585350" y="340789"/>
            <a:ext cx="764143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進捗状況が表示されるので、しばらく待ちましょう</a:t>
            </a:r>
          </a:p>
        </p:txBody>
      </p:sp>
      <p:pic>
        <p:nvPicPr>
          <p:cNvPr id="317" name="スクリーンショット 2021-06-30 15.57.29.png" descr="スクリーンショット 2021-06-30 15.57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59355" y="8256213"/>
            <a:ext cx="8982920" cy="521503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「API Level 26」の方のOreoを選択し「Next」ボタンをクリックする"/>
          <p:cNvSpPr txBox="1"/>
          <p:nvPr/>
        </p:nvSpPr>
        <p:spPr>
          <a:xfrm>
            <a:off x="13015131" y="7539555"/>
            <a:ext cx="1003908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「API Level 26」の方のOreoを選択し「Next」ボタンをクリックする</a:t>
            </a:r>
          </a:p>
        </p:txBody>
      </p:sp>
      <p:sp>
        <p:nvSpPr>
          <p:cNvPr id="319" name="線"/>
          <p:cNvSpPr/>
          <p:nvPr/>
        </p:nvSpPr>
        <p:spPr>
          <a:xfrm>
            <a:off x="10104762" y="10551439"/>
            <a:ext cx="31898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0" name="スクリーンショット 2021-06-30 15.57.06.png" descr="スクリーンショット 2021-06-30 15.57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4996" y="7818670"/>
            <a:ext cx="7641431" cy="57993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Doneされたら、「Finish」ボタンをクリックする"/>
          <p:cNvSpPr txBox="1"/>
          <p:nvPr/>
        </p:nvSpPr>
        <p:spPr>
          <a:xfrm>
            <a:off x="616160" y="7425909"/>
            <a:ext cx="925003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Doneされたら、「Finish」ボタンをクリックする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「Finish」ボタンをクリックする"/>
          <p:cNvSpPr txBox="1"/>
          <p:nvPr/>
        </p:nvSpPr>
        <p:spPr>
          <a:xfrm>
            <a:off x="4061603" y="994090"/>
            <a:ext cx="734634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「Finish」ボタンをクリックする</a:t>
            </a:r>
          </a:p>
        </p:txBody>
      </p:sp>
      <p:sp>
        <p:nvSpPr>
          <p:cNvPr id="324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5" name="スクリーンショット 2021-06-30 16.08.27.png" descr="スクリーンショット 2021-06-30 16.08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462" y="1899532"/>
            <a:ext cx="13068301" cy="748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作成したエミュレータをターゲットにアプリ実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作成したエミュレータをターゲットにアプリ実行</a:t>
            </a:r>
          </a:p>
        </p:txBody>
      </p:sp>
      <p:sp>
        <p:nvSpPr>
          <p:cNvPr id="328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ndroid Studio上部のバーから…"/>
          <p:cNvSpPr txBox="1"/>
          <p:nvPr/>
        </p:nvSpPr>
        <p:spPr>
          <a:xfrm>
            <a:off x="848070" y="465325"/>
            <a:ext cx="7346346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Android Studio上部のバーから</a:t>
            </a:r>
          </a:p>
          <a:p>
            <a:pPr/>
            <a:r>
              <a:t>先ほど作成したエミュレータを選択する</a:t>
            </a:r>
          </a:p>
        </p:txBody>
      </p:sp>
      <p:sp>
        <p:nvSpPr>
          <p:cNvPr id="331" name="スライド番号"/>
          <p:cNvSpPr txBox="1"/>
          <p:nvPr>
            <p:ph type="sldNum" sz="quarter" idx="4294967295"/>
          </p:nvPr>
        </p:nvSpPr>
        <p:spPr>
          <a:xfrm>
            <a:off x="11977954" y="13125399"/>
            <a:ext cx="415595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線"/>
          <p:cNvSpPr/>
          <p:nvPr/>
        </p:nvSpPr>
        <p:spPr>
          <a:xfrm>
            <a:off x="11731314" y="2846549"/>
            <a:ext cx="49657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3" name="スクリーンショット 2021-06-30 16.11.51.png" descr="スクリーンショット 2021-06-30 16.11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068" y="1765778"/>
            <a:ext cx="1087120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スクリーンショット 2021-06-30 16.12.15.png" descr="スクリーンショット 2021-06-30 16.12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51059" y="2179799"/>
            <a:ext cx="49657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Android Studio上部のバーから以下の…"/>
          <p:cNvSpPr txBox="1"/>
          <p:nvPr/>
        </p:nvSpPr>
        <p:spPr>
          <a:xfrm>
            <a:off x="15220681" y="465325"/>
            <a:ext cx="7346346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Android Studio上部のバーから以下の</a:t>
            </a:r>
          </a:p>
          <a:p>
            <a:pPr/>
            <a:r>
              <a:t>「Run」アイコンをクリックしてアプリ実行する</a:t>
            </a:r>
          </a:p>
        </p:txBody>
      </p:sp>
      <p:pic>
        <p:nvPicPr>
          <p:cNvPr id="336" name="Screenshot_1625037290.png" descr="Screenshot_162503729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3010" y="5433112"/>
            <a:ext cx="3614016" cy="762958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線"/>
          <p:cNvSpPr/>
          <p:nvPr/>
        </p:nvSpPr>
        <p:spPr>
          <a:xfrm flipH="1">
            <a:off x="8591508" y="3736460"/>
            <a:ext cx="8611498" cy="50777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8" name="インストールされた！"/>
          <p:cNvSpPr txBox="1"/>
          <p:nvPr/>
        </p:nvSpPr>
        <p:spPr>
          <a:xfrm>
            <a:off x="9371113" y="5447026"/>
            <a:ext cx="410608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インストールされた！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エミュレータの設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エミュレータの設定</a:t>
            </a:r>
          </a:p>
        </p:txBody>
      </p:sp>
      <p:sp>
        <p:nvSpPr>
          <p:cNvPr id="341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例としてピクセル 4 OS: 8.0 のエミュレータで説明します。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例としてピクセル 4 OS: 8.0 のエミュレータで説明します。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スリープ設定を長くす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スリープ設定を長くする</a:t>
            </a:r>
          </a:p>
        </p:txBody>
      </p:sp>
      <p:sp>
        <p:nvSpPr>
          <p:cNvPr id="345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デフォルトだと１分で消灯する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デフォルトだと１分で消灯する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プリインアプリの設定アプリを起動して、「Display」を開く"/>
          <p:cNvSpPr txBox="1"/>
          <p:nvPr/>
        </p:nvSpPr>
        <p:spPr>
          <a:xfrm>
            <a:off x="3302139" y="482981"/>
            <a:ext cx="55754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プリインアプリの設定アプリを起動して、「Display」を開く</a:t>
            </a:r>
          </a:p>
        </p:txBody>
      </p:sp>
      <p:sp>
        <p:nvSpPr>
          <p:cNvPr id="349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線"/>
          <p:cNvSpPr/>
          <p:nvPr/>
        </p:nvSpPr>
        <p:spPr>
          <a:xfrm>
            <a:off x="4597979" y="4470972"/>
            <a:ext cx="29837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1" name="Screenshot_1625478822.png" descr="Screenshot_16254788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712" y="1311712"/>
            <a:ext cx="3303281" cy="6973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creenshot_1625478826.png" descr="Screenshot_16254788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2375" y="1415695"/>
            <a:ext cx="3204771" cy="676562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線"/>
          <p:cNvSpPr/>
          <p:nvPr/>
        </p:nvSpPr>
        <p:spPr>
          <a:xfrm>
            <a:off x="11087781" y="4470972"/>
            <a:ext cx="29837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4" name="Screenshot_1625478831.png" descr="Screenshot_16254788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92527" y="1415695"/>
            <a:ext cx="3204771" cy="676562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「Sleep」を開き、Maxの値に設定しておく"/>
          <p:cNvSpPr txBox="1"/>
          <p:nvPr/>
        </p:nvSpPr>
        <p:spPr>
          <a:xfrm>
            <a:off x="15513668" y="499700"/>
            <a:ext cx="61861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「Sleep」を開き、Maxの値に設定しておく</a:t>
            </a:r>
          </a:p>
        </p:txBody>
      </p:sp>
      <p:sp>
        <p:nvSpPr>
          <p:cNvPr id="356" name="線"/>
          <p:cNvSpPr/>
          <p:nvPr/>
        </p:nvSpPr>
        <p:spPr>
          <a:xfrm>
            <a:off x="17318283" y="4470972"/>
            <a:ext cx="298376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7" name="Screenshot_1625478836.png" descr="Screenshot_16254788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23029" y="1616667"/>
            <a:ext cx="3164923" cy="6681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言語設定を日本語にす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言語設定を日本語にする</a:t>
            </a:r>
          </a:p>
        </p:txBody>
      </p:sp>
      <p:sp>
        <p:nvSpPr>
          <p:cNvPr id="360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デフォルトだと英語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デフォルトだと英語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設定アプリを起動して、「System」をクリックする"/>
          <p:cNvSpPr txBox="1"/>
          <p:nvPr/>
        </p:nvSpPr>
        <p:spPr>
          <a:xfrm>
            <a:off x="3302139" y="482981"/>
            <a:ext cx="55754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設定アプリを起動して、「System」をクリックする</a:t>
            </a:r>
          </a:p>
        </p:txBody>
      </p:sp>
      <p:sp>
        <p:nvSpPr>
          <p:cNvPr id="364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線"/>
          <p:cNvSpPr/>
          <p:nvPr/>
        </p:nvSpPr>
        <p:spPr>
          <a:xfrm>
            <a:off x="4290712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66" name="Screenshot_1626080126.png" descr="Screenshot_16260801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617" y="1755571"/>
            <a:ext cx="3775263" cy="7969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Screenshot_1626080150.png" descr="Screenshot_16260801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5123" y="1824532"/>
            <a:ext cx="3709931" cy="7832077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線"/>
          <p:cNvSpPr/>
          <p:nvPr/>
        </p:nvSpPr>
        <p:spPr>
          <a:xfrm>
            <a:off x="10657699" y="4912392"/>
            <a:ext cx="19517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69" name="Screenshot_1626080153.png" descr="Screenshot_16260801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95296" y="1824533"/>
            <a:ext cx="3709931" cy="7832075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「Languages &amp; input」…"/>
          <p:cNvSpPr txBox="1"/>
          <p:nvPr/>
        </p:nvSpPr>
        <p:spPr>
          <a:xfrm>
            <a:off x="11321715" y="482981"/>
            <a:ext cx="55754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「Languages &amp; input」</a:t>
            </a:r>
          </a:p>
          <a:p>
            <a:pPr/>
            <a:r>
              <a:t>をクリックする</a:t>
            </a:r>
          </a:p>
        </p:txBody>
      </p:sp>
      <p:sp>
        <p:nvSpPr>
          <p:cNvPr id="371" name="線"/>
          <p:cNvSpPr/>
          <p:nvPr/>
        </p:nvSpPr>
        <p:spPr>
          <a:xfrm>
            <a:off x="17024686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72" name="Screenshot_1626080159.png" descr="Screenshot_16260801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162284" y="1862052"/>
            <a:ext cx="3674387" cy="7757037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「Languages」…"/>
          <p:cNvSpPr txBox="1"/>
          <p:nvPr/>
        </p:nvSpPr>
        <p:spPr>
          <a:xfrm>
            <a:off x="18211758" y="482981"/>
            <a:ext cx="55754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「Languages」</a:t>
            </a:r>
          </a:p>
          <a:p>
            <a:pPr/>
            <a:r>
              <a:t>をクリックする</a:t>
            </a:r>
          </a:p>
        </p:txBody>
      </p:sp>
      <p:sp>
        <p:nvSpPr>
          <p:cNvPr id="374" name="線"/>
          <p:cNvSpPr/>
          <p:nvPr/>
        </p:nvSpPr>
        <p:spPr>
          <a:xfrm>
            <a:off x="20994788" y="9659587"/>
            <a:ext cx="1" cy="16217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次ページに続く"/>
          <p:cNvSpPr txBox="1"/>
          <p:nvPr/>
        </p:nvSpPr>
        <p:spPr>
          <a:xfrm>
            <a:off x="18207070" y="11856406"/>
            <a:ext cx="55754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次ページに続く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環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環境</a:t>
            </a:r>
          </a:p>
        </p:txBody>
      </p:sp>
      <p:sp>
        <p:nvSpPr>
          <p:cNvPr id="161" name="以下のPC環境で本資料を作成しました。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以下のPC環境で本資料を作成しました。</a:t>
            </a:r>
          </a:p>
        </p:txBody>
      </p:sp>
      <p:pic>
        <p:nvPicPr>
          <p:cNvPr id="162" name="スクリーンショット 2021-06-30 12.00.32.png" descr="スクリーンショット 2021-06-30 12.00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5020" y="4590231"/>
            <a:ext cx="7505701" cy="278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「Add a language」をクリックする"/>
          <p:cNvSpPr txBox="1"/>
          <p:nvPr/>
        </p:nvSpPr>
        <p:spPr>
          <a:xfrm>
            <a:off x="3302139" y="711581"/>
            <a:ext cx="55754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「Add a language」をクリックする</a:t>
            </a:r>
          </a:p>
        </p:txBody>
      </p:sp>
      <p:sp>
        <p:nvSpPr>
          <p:cNvPr id="378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線"/>
          <p:cNvSpPr/>
          <p:nvPr/>
        </p:nvSpPr>
        <p:spPr>
          <a:xfrm>
            <a:off x="4290712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0" name="線"/>
          <p:cNvSpPr/>
          <p:nvPr/>
        </p:nvSpPr>
        <p:spPr>
          <a:xfrm>
            <a:off x="10657699" y="4912392"/>
            <a:ext cx="19517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1" name="日本語が追加されたので、…"/>
          <p:cNvSpPr txBox="1"/>
          <p:nvPr/>
        </p:nvSpPr>
        <p:spPr>
          <a:xfrm>
            <a:off x="11321715" y="482981"/>
            <a:ext cx="55754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日本語が追加されたので、</a:t>
            </a:r>
          </a:p>
          <a:p>
            <a:pPr/>
            <a:r>
              <a:t>一番上に移動する</a:t>
            </a:r>
          </a:p>
        </p:txBody>
      </p:sp>
      <p:sp>
        <p:nvSpPr>
          <p:cNvPr id="382" name="線"/>
          <p:cNvSpPr/>
          <p:nvPr/>
        </p:nvSpPr>
        <p:spPr>
          <a:xfrm>
            <a:off x="17024686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3" name="言語設定が日本語に変更された！"/>
          <p:cNvSpPr txBox="1"/>
          <p:nvPr/>
        </p:nvSpPr>
        <p:spPr>
          <a:xfrm>
            <a:off x="18211758" y="711581"/>
            <a:ext cx="55754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言語設定が日本語に変更された！</a:t>
            </a:r>
          </a:p>
        </p:txBody>
      </p:sp>
      <p:pic>
        <p:nvPicPr>
          <p:cNvPr id="384" name="Screenshot_1626080162.png" descr="Screenshot_16260801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95" y="1442004"/>
            <a:ext cx="3677298" cy="7763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Screenshot_1626080169.png" descr="Screenshot_162608016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7891" y="1442005"/>
            <a:ext cx="3677298" cy="7763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Screenshot_1626080173.png" descr="Screenshot_162608017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69052" y="1442005"/>
            <a:ext cx="3677298" cy="7763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Screenshot_1626080975.png" descr="Screenshot_162608097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60968" y="1442005"/>
            <a:ext cx="3677298" cy="776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日本語キーボードを追加する(Gboar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日本語キーボードを追加する(Gboard)</a:t>
            </a:r>
          </a:p>
        </p:txBody>
      </p:sp>
      <p:sp>
        <p:nvSpPr>
          <p:cNvPr id="390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デフォルトだと英語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sz="55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デフォルトだと英語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設定アプリを起動して、以下の赤字の項目をタップしていく"/>
          <p:cNvSpPr txBox="1"/>
          <p:nvPr/>
        </p:nvSpPr>
        <p:spPr>
          <a:xfrm>
            <a:off x="3302139" y="711581"/>
            <a:ext cx="845300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設定アプリを起動して、以下の赤字の項目をタップしていく</a:t>
            </a:r>
          </a:p>
        </p:txBody>
      </p:sp>
      <p:sp>
        <p:nvSpPr>
          <p:cNvPr id="394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線"/>
          <p:cNvSpPr/>
          <p:nvPr/>
        </p:nvSpPr>
        <p:spPr>
          <a:xfrm>
            <a:off x="4290712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6" name="線"/>
          <p:cNvSpPr/>
          <p:nvPr/>
        </p:nvSpPr>
        <p:spPr>
          <a:xfrm>
            <a:off x="10657699" y="4912392"/>
            <a:ext cx="19517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7" name="線"/>
          <p:cNvSpPr/>
          <p:nvPr/>
        </p:nvSpPr>
        <p:spPr>
          <a:xfrm>
            <a:off x="17024686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8" name="線"/>
          <p:cNvSpPr/>
          <p:nvPr/>
        </p:nvSpPr>
        <p:spPr>
          <a:xfrm>
            <a:off x="20994788" y="9659587"/>
            <a:ext cx="1" cy="16217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9" name="次ページに続く"/>
          <p:cNvSpPr txBox="1"/>
          <p:nvPr/>
        </p:nvSpPr>
        <p:spPr>
          <a:xfrm>
            <a:off x="18207070" y="11856406"/>
            <a:ext cx="55754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次ページに続く</a:t>
            </a:r>
          </a:p>
        </p:txBody>
      </p:sp>
      <p:pic>
        <p:nvPicPr>
          <p:cNvPr id="400" name="Screenshot_1626428383.png" descr="Screenshot_16264283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69" y="1773227"/>
            <a:ext cx="3775264" cy="79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Screenshot_1626428386.png" descr="Screenshot_162642838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756" y="1834606"/>
            <a:ext cx="3717115" cy="7847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Screenshot_1626428390.png" descr="Screenshot_162642839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42439" y="1834606"/>
            <a:ext cx="3717115" cy="7847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Screenshot_1626428394.png" descr="Screenshot_162642839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98122" y="1569755"/>
            <a:ext cx="3717115" cy="7847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設定アプリを起動して、以下の赤字の項目をタップしていく"/>
          <p:cNvSpPr txBox="1"/>
          <p:nvPr/>
        </p:nvSpPr>
        <p:spPr>
          <a:xfrm>
            <a:off x="3302139" y="711581"/>
            <a:ext cx="845300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設定アプリを起動して、以下の赤字の項目をタップしていく</a:t>
            </a:r>
          </a:p>
        </p:txBody>
      </p:sp>
      <p:sp>
        <p:nvSpPr>
          <p:cNvPr id="406" name="スライド番号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7" name="線"/>
          <p:cNvSpPr/>
          <p:nvPr/>
        </p:nvSpPr>
        <p:spPr>
          <a:xfrm>
            <a:off x="4290712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8" name="線"/>
          <p:cNvSpPr/>
          <p:nvPr/>
        </p:nvSpPr>
        <p:spPr>
          <a:xfrm>
            <a:off x="10657699" y="4912392"/>
            <a:ext cx="19517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9" name="線"/>
          <p:cNvSpPr/>
          <p:nvPr/>
        </p:nvSpPr>
        <p:spPr>
          <a:xfrm>
            <a:off x="17024686" y="4912392"/>
            <a:ext cx="19517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0" name="線"/>
          <p:cNvSpPr/>
          <p:nvPr/>
        </p:nvSpPr>
        <p:spPr>
          <a:xfrm>
            <a:off x="20994788" y="9659587"/>
            <a:ext cx="1" cy="16217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1" name="次ページに続く"/>
          <p:cNvSpPr txBox="1"/>
          <p:nvPr/>
        </p:nvSpPr>
        <p:spPr>
          <a:xfrm>
            <a:off x="18207070" y="11856406"/>
            <a:ext cx="55754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次ページに続く</a:t>
            </a:r>
          </a:p>
        </p:txBody>
      </p:sp>
      <p:pic>
        <p:nvPicPr>
          <p:cNvPr id="412" name="Screenshot_1626428396.png" descr="Screenshot_16264283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900" y="1719240"/>
            <a:ext cx="3775264" cy="79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shot_1626428399.png" descr="Screenshot_162642839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025" y="1948779"/>
            <a:ext cx="3775264" cy="7969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Screenshot_1626428403.png" descr="Screenshot_16264284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08179" y="1948778"/>
            <a:ext cx="3775263" cy="79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Screenshot_1626428438.png" descr="Screenshot_162642843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74000" y="1672809"/>
            <a:ext cx="3819251" cy="8062862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いくつかパターンがあるので、追加したいキーボードにチェックする"/>
          <p:cNvSpPr txBox="1"/>
          <p:nvPr/>
        </p:nvSpPr>
        <p:spPr>
          <a:xfrm>
            <a:off x="15312145" y="482981"/>
            <a:ext cx="845300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いくつかパターンがあるので、追加したいキーボードにチェックする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スライド番号"/>
          <p:cNvSpPr txBox="1"/>
          <p:nvPr>
            <p:ph type="sldNum" sz="quarter" idx="4294967295"/>
          </p:nvPr>
        </p:nvSpPr>
        <p:spPr>
          <a:xfrm>
            <a:off x="11977954" y="13125399"/>
            <a:ext cx="415595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線"/>
          <p:cNvSpPr/>
          <p:nvPr/>
        </p:nvSpPr>
        <p:spPr>
          <a:xfrm>
            <a:off x="4290712" y="4912392"/>
            <a:ext cx="75000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20" name="Screenshot_1626428440.png" descr="Screenshot_16264284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189" y="1702624"/>
            <a:ext cx="3640834" cy="76862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いくつかパターンがあるので、追加したいキーボードにチェックし、「Done」ボタンをクリックする"/>
          <p:cNvSpPr txBox="1"/>
          <p:nvPr/>
        </p:nvSpPr>
        <p:spPr>
          <a:xfrm>
            <a:off x="1613894" y="482981"/>
            <a:ext cx="845300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いくつかパターンがあるので、追加したいキーボードにチェックし、「Done」ボタンをクリックする</a:t>
            </a:r>
          </a:p>
        </p:txBody>
      </p:sp>
      <p:pic>
        <p:nvPicPr>
          <p:cNvPr id="422" name="Screenshot_1626428449.png" descr="Screenshot_16264284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7425" y="1888224"/>
            <a:ext cx="3703062" cy="7817576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追加された！…"/>
          <p:cNvSpPr txBox="1"/>
          <p:nvPr/>
        </p:nvSpPr>
        <p:spPr>
          <a:xfrm>
            <a:off x="11204923" y="482981"/>
            <a:ext cx="1156642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追加された！</a:t>
            </a:r>
          </a:p>
          <a:p>
            <a:pPr/>
            <a:r>
              <a:t>Handwritingは、日本語に慣れていない留学生は追加しておくと良い。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ndroid Studioのダウンロー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Studioのダウンロード</a:t>
            </a:r>
          </a:p>
        </p:txBody>
      </p:sp>
      <p:sp>
        <p:nvSpPr>
          <p:cNvPr id="166" name="スライド番号"/>
          <p:cNvSpPr txBox="1"/>
          <p:nvPr>
            <p:ph type="sldNum" sz="quarter" idx="4294967295"/>
          </p:nvPr>
        </p:nvSpPr>
        <p:spPr>
          <a:xfrm>
            <a:off x="12053049" y="13125399"/>
            <a:ext cx="265405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https://developer.android.com/studio?hl=ja#downloads…"/>
          <p:cNvSpPr txBox="1"/>
          <p:nvPr/>
        </p:nvSpPr>
        <p:spPr>
          <a:xfrm>
            <a:off x="7147904" y="1941380"/>
            <a:ext cx="100497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https://developer.android.com/studio?hl=ja#downloads</a:t>
            </a:r>
          </a:p>
          <a:p>
            <a:pPr/>
            <a:r>
              <a:t>にアクセスして「Download Android Studio」をクリックする</a:t>
            </a:r>
          </a:p>
        </p:txBody>
      </p:sp>
      <p:pic>
        <p:nvPicPr>
          <p:cNvPr id="170" name="スクリーンショット 2021-06-30 11.57.50.png" descr="スクリーンショット 2021-06-30 11.57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080" y="3404510"/>
            <a:ext cx="16916401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以下のように利用規約のダイアログが出るので、一番下までスクロールする"/>
          <p:cNvSpPr txBox="1"/>
          <p:nvPr/>
        </p:nvSpPr>
        <p:spPr>
          <a:xfrm>
            <a:off x="6315394" y="1224860"/>
            <a:ext cx="105467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以下のように利用規約のダイアログが出るので、一番下までスクロールする</a:t>
            </a:r>
          </a:p>
        </p:txBody>
      </p:sp>
      <p:pic>
        <p:nvPicPr>
          <p:cNvPr id="173" name="スクリーンショット 2021-06-30 12.03.25.png" descr="スクリーンショット 2021-06-30 12.03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030" y="2115832"/>
            <a:ext cx="18199101" cy="365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スクリーンショット 2021-06-30 12.05.05.png" descr="スクリーンショット 2021-06-30 12.05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7049" y="7148978"/>
            <a:ext cx="14173201" cy="556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下記のようにチェックを入れ、「ダウンロードする….」ボタンをクリックする"/>
          <p:cNvSpPr txBox="1"/>
          <p:nvPr/>
        </p:nvSpPr>
        <p:spPr>
          <a:xfrm>
            <a:off x="6085114" y="6258005"/>
            <a:ext cx="110073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下記のようにチェックを入れ、「ダウンロードする….」ボタンをクリックする</a:t>
            </a:r>
          </a:p>
        </p:txBody>
      </p:sp>
      <p:sp>
        <p:nvSpPr>
          <p:cNvPr id="176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スクリーンショット 2021-06-30 12.06.32.png" descr="スクリーンショット 2021-06-30 12.06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586" y="1896267"/>
            <a:ext cx="6578601" cy="306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ブラウザの左下にダウンロードの進捗状況が表示されるので、…"/>
          <p:cNvSpPr txBox="1"/>
          <p:nvPr/>
        </p:nvSpPr>
        <p:spPr>
          <a:xfrm>
            <a:off x="597153" y="750031"/>
            <a:ext cx="875204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ブラウザの左下にダウンロードの進捗状況が表示されるので、</a:t>
            </a:r>
          </a:p>
          <a:p>
            <a:pPr/>
            <a:r>
              <a:t>しばらく待ちましょう</a:t>
            </a:r>
          </a:p>
        </p:txBody>
      </p:sp>
      <p:sp>
        <p:nvSpPr>
          <p:cNvPr id="180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1" name="スクリーンショット 2021-06-30 12.08.20.png" descr="スクリーンショット 2021-06-30 12.08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7918" y="2048667"/>
            <a:ext cx="5702301" cy="275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ダウンロード完了したら、…"/>
          <p:cNvSpPr txBox="1"/>
          <p:nvPr/>
        </p:nvSpPr>
        <p:spPr>
          <a:xfrm>
            <a:off x="16415658" y="750031"/>
            <a:ext cx="69509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ダウンロード完了したら、</a:t>
            </a:r>
          </a:p>
          <a:p>
            <a:pPr/>
            <a:r>
              <a:t>「Finderで表示」をクリックする</a:t>
            </a:r>
          </a:p>
        </p:txBody>
      </p:sp>
      <p:sp>
        <p:nvSpPr>
          <p:cNvPr id="183" name="線"/>
          <p:cNvSpPr/>
          <p:nvPr/>
        </p:nvSpPr>
        <p:spPr>
          <a:xfrm>
            <a:off x="7669214" y="3478359"/>
            <a:ext cx="810947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4" name="スクリーンショット 2021-06-30 12.09.50.png" descr="スクリーンショット 2021-06-30 12.09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410" y="9104405"/>
            <a:ext cx="97409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「ダウンロード」ディレクトリに移動するので、…"/>
          <p:cNvSpPr txBox="1"/>
          <p:nvPr/>
        </p:nvSpPr>
        <p:spPr>
          <a:xfrm>
            <a:off x="308090" y="7507361"/>
            <a:ext cx="10262340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「ダウンロード」ディレクトリに移動するので、</a:t>
            </a:r>
          </a:p>
          <a:p>
            <a:pPr/>
            <a:r>
              <a:t>「android-studio-ide-xxxxx-mac.dmg」ファイルをダブルクリックする</a:t>
            </a:r>
          </a:p>
        </p:txBody>
      </p:sp>
      <p:sp>
        <p:nvSpPr>
          <p:cNvPr id="186" name="線"/>
          <p:cNvSpPr/>
          <p:nvPr/>
        </p:nvSpPr>
        <p:spPr>
          <a:xfrm flipH="1">
            <a:off x="9240294" y="4491331"/>
            <a:ext cx="6573731" cy="27346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7" name="線"/>
          <p:cNvSpPr/>
          <p:nvPr/>
        </p:nvSpPr>
        <p:spPr>
          <a:xfrm>
            <a:off x="10321132" y="9828305"/>
            <a:ext cx="41122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8" name="スクリーンショット 2021-06-30 12.11.09.png" descr="スクリーンショット 2021-06-30 12.11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5192" y="8964705"/>
            <a:ext cx="4876801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進捗状況が表示されるので、しばらく待ちましょう"/>
          <p:cNvSpPr txBox="1"/>
          <p:nvPr/>
        </p:nvSpPr>
        <p:spPr>
          <a:xfrm>
            <a:off x="13177983" y="7735961"/>
            <a:ext cx="736018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進捗状況が表示されるので、しばらく待ちましょう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スクリーンショット 2021-06-30 12.12.10.png" descr="スクリーンショット 2021-06-30 12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620" y="1865787"/>
            <a:ext cx="7363880" cy="503254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以下のようなダイアログが表示されるので、…"/>
          <p:cNvSpPr txBox="1"/>
          <p:nvPr/>
        </p:nvSpPr>
        <p:spPr>
          <a:xfrm>
            <a:off x="701305" y="828794"/>
            <a:ext cx="1067359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以下のようなダイアログが表示されるので、</a:t>
            </a:r>
          </a:p>
          <a:p>
            <a:pPr/>
            <a:r>
              <a:t>「Android Studio」を「Applications」にドラッグ&amp;ドロップする</a:t>
            </a:r>
          </a:p>
        </p:txBody>
      </p:sp>
      <p:sp>
        <p:nvSpPr>
          <p:cNvPr id="194" name="線"/>
          <p:cNvSpPr/>
          <p:nvPr/>
        </p:nvSpPr>
        <p:spPr>
          <a:xfrm>
            <a:off x="8323513" y="4735376"/>
            <a:ext cx="41607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5" name="スクリーンショット 2021-06-30 12.15.09.png" descr="スクリーンショット 2021-06-30 12.15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87056" y="1899421"/>
            <a:ext cx="7363880" cy="5027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スクリーンショット 2021-06-30 12.15.58.png" descr="スクリーンショット 2021-06-30 12.15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7168" y="10086844"/>
            <a:ext cx="52451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進捗状況が表示されるので、しばらく待ちましょう"/>
          <p:cNvSpPr txBox="1"/>
          <p:nvPr/>
        </p:nvSpPr>
        <p:spPr>
          <a:xfrm>
            <a:off x="607625" y="9229029"/>
            <a:ext cx="764143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進捗状況が表示されるので、しばらく待ちましょう</a:t>
            </a:r>
          </a:p>
        </p:txBody>
      </p:sp>
      <p:sp>
        <p:nvSpPr>
          <p:cNvPr id="198" name="線"/>
          <p:cNvSpPr/>
          <p:nvPr/>
        </p:nvSpPr>
        <p:spPr>
          <a:xfrm flipH="1">
            <a:off x="5837578" y="6023162"/>
            <a:ext cx="6685743" cy="29660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9" name="スクリーンショット 2021-06-30 12.17.21.png" descr="スクリーンショット 2021-06-30 12.17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30908" y="9619891"/>
            <a:ext cx="5867401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Finderから「アプリケーション」を選択し、「Android Studio」をダブルクリックする"/>
          <p:cNvSpPr txBox="1"/>
          <p:nvPr/>
        </p:nvSpPr>
        <p:spPr>
          <a:xfrm>
            <a:off x="10667758" y="8939482"/>
            <a:ext cx="1251892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Finderから「アプリケーション」を選択し、「Android Studio」をダブルクリックする</a:t>
            </a:r>
          </a:p>
        </p:txBody>
      </p:sp>
      <p:sp>
        <p:nvSpPr>
          <p:cNvPr id="201" name="線"/>
          <p:cNvSpPr/>
          <p:nvPr/>
        </p:nvSpPr>
        <p:spPr>
          <a:xfrm>
            <a:off x="6408291" y="10781941"/>
            <a:ext cx="632659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スライド番号"/>
          <p:cNvSpPr txBox="1"/>
          <p:nvPr>
            <p:ph type="sldNum" sz="quarter" idx="4294967295"/>
          </p:nvPr>
        </p:nvSpPr>
        <p:spPr>
          <a:xfrm>
            <a:off x="12053506" y="13125399"/>
            <a:ext cx="264491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スクリーンショット 2021-06-30 12.19.24.png" descr="スクリーンショット 2021-06-30 12.1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061" y="1547982"/>
            <a:ext cx="3352801" cy="452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「開く」ボタンをクリックする"/>
          <p:cNvSpPr txBox="1"/>
          <p:nvPr/>
        </p:nvSpPr>
        <p:spPr>
          <a:xfrm>
            <a:off x="361061" y="669841"/>
            <a:ext cx="447611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「開く」ボタンをクリックする</a:t>
            </a:r>
          </a:p>
        </p:txBody>
      </p:sp>
      <p:pic>
        <p:nvPicPr>
          <p:cNvPr id="206" name="スクリーンショット 2021-06-30 12.27.08.png" descr="スクリーンショット 2021-06-30 12.27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8602" y="2916709"/>
            <a:ext cx="5422901" cy="219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スクリーンショット 2021-06-30 12.27.36.png" descr="スクリーンショット 2021-06-30 12.27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36845" y="2237259"/>
            <a:ext cx="7442201" cy="355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線"/>
          <p:cNvSpPr/>
          <p:nvPr/>
        </p:nvSpPr>
        <p:spPr>
          <a:xfrm>
            <a:off x="3930335" y="3935034"/>
            <a:ext cx="30854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「Do not import settigs」を選択し「OK」ボタンをクリックする"/>
          <p:cNvSpPr txBox="1"/>
          <p:nvPr/>
        </p:nvSpPr>
        <p:spPr>
          <a:xfrm>
            <a:off x="7197633" y="568241"/>
            <a:ext cx="524156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「Do not import settigs」を選択し「OK」ボタンをクリックする</a:t>
            </a:r>
          </a:p>
        </p:txBody>
      </p:sp>
      <p:sp>
        <p:nvSpPr>
          <p:cNvPr id="210" name="線"/>
          <p:cNvSpPr/>
          <p:nvPr/>
        </p:nvSpPr>
        <p:spPr>
          <a:xfrm>
            <a:off x="12403414" y="4015259"/>
            <a:ext cx="28615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「Don’t send」ボタンをクリックする"/>
          <p:cNvSpPr txBox="1"/>
          <p:nvPr/>
        </p:nvSpPr>
        <p:spPr>
          <a:xfrm>
            <a:off x="16170674" y="796841"/>
            <a:ext cx="5422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「Don’t send」ボタンをクリックする</a:t>
            </a:r>
          </a:p>
        </p:txBody>
      </p:sp>
      <p:pic>
        <p:nvPicPr>
          <p:cNvPr id="212" name="スクリーンショット 2021-06-30 12.30.13.png" descr="スクリーンショット 2021-06-30 12.30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96240" y="9239895"/>
            <a:ext cx="48133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補足：もし、PCの右上に以下のようなポップアップが表示されていたら「許可」をクリックする"/>
          <p:cNvSpPr txBox="1"/>
          <p:nvPr/>
        </p:nvSpPr>
        <p:spPr>
          <a:xfrm>
            <a:off x="6910602" y="7764563"/>
            <a:ext cx="703927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補足：もし、PCの右上に以下のようなポップアップが表示されていたら「許可」をクリックする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